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/>
    <p:restoredTop sz="96327"/>
  </p:normalViewPr>
  <p:slideViewPr>
    <p:cSldViewPr snapToGrid="0" snapToObjects="1">
      <p:cViewPr>
        <p:scale>
          <a:sx n="65" d="100"/>
          <a:sy n="65" d="100"/>
        </p:scale>
        <p:origin x="8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FCA860-ED88-0C40-BD34-3DD673F7BF69}"/>
              </a:ext>
            </a:extLst>
          </p:cNvPr>
          <p:cNvSpPr/>
          <p:nvPr/>
        </p:nvSpPr>
        <p:spPr>
          <a:xfrm>
            <a:off x="8938818" y="2011680"/>
            <a:ext cx="11702162" cy="9753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81C5-93F5-7848-A92B-783BFB389A74}"/>
              </a:ext>
            </a:extLst>
          </p:cNvPr>
          <p:cNvGrpSpPr/>
          <p:nvPr/>
        </p:nvGrpSpPr>
        <p:grpSpPr>
          <a:xfrm>
            <a:off x="1599277" y="3910322"/>
            <a:ext cx="8252296" cy="3618218"/>
            <a:chOff x="1599277" y="3910322"/>
            <a:chExt cx="8252296" cy="3618218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CCC3A1C-4C2D-5F42-9BA3-8B61D0695FAA}"/>
                </a:ext>
              </a:extLst>
            </p:cNvPr>
            <p:cNvSpPr/>
            <p:nvPr/>
          </p:nvSpPr>
          <p:spPr>
            <a:xfrm>
              <a:off x="1599277" y="3991159"/>
              <a:ext cx="8252296" cy="353738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603"/>
                  </a:schemeClr>
                </a:gs>
                <a:gs pos="100000">
                  <a:schemeClr val="accent4">
                    <a:hueOff val="-858837"/>
                    <a:lumOff val="-9791"/>
                    <a:alpha val="50603"/>
                  </a:schemeClr>
                </a:gs>
              </a:gsLst>
              <a:lin ang="5400000" scaled="0"/>
            </a:gradFill>
            <a:ln w="63500" cap="flat">
              <a:solidFill>
                <a:srgbClr val="000000">
                  <a:alpha val="506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DF87BB4-0393-D044-9C0B-9F0857AC2A9B}"/>
                </a:ext>
              </a:extLst>
            </p:cNvPr>
            <p:cNvSpPr/>
            <p:nvPr/>
          </p:nvSpPr>
          <p:spPr>
            <a:xfrm>
              <a:off x="1791731" y="608680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HARACTERISTIC">
              <a:extLst>
                <a:ext uri="{FF2B5EF4-FFF2-40B4-BE49-F238E27FC236}">
                  <a16:creationId xmlns:a16="http://schemas.microsoft.com/office/drawing/2014/main" id="{97BC0F24-867D-A14E-A923-6617D107F2B6}"/>
                </a:ext>
              </a:extLst>
            </p:cNvPr>
            <p:cNvSpPr txBox="1"/>
            <p:nvPr/>
          </p:nvSpPr>
          <p:spPr>
            <a:xfrm>
              <a:off x="3083873" y="628120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48" name="SERVICE">
              <a:extLst>
                <a:ext uri="{FF2B5EF4-FFF2-40B4-BE49-F238E27FC236}">
                  <a16:creationId xmlns:a16="http://schemas.microsoft.com/office/drawing/2014/main" id="{C6CBE75F-DD85-FE4F-8930-8A23A82A3744}"/>
                </a:ext>
              </a:extLst>
            </p:cNvPr>
            <p:cNvSpPr txBox="1"/>
            <p:nvPr/>
          </p:nvSpPr>
          <p:spPr>
            <a:xfrm>
              <a:off x="4409755" y="3910322"/>
              <a:ext cx="26313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368</Words>
  <Application>Microsoft Macintosh PowerPoint</Application>
  <PresentationFormat>Custom</PresentationFormat>
  <Paragraphs>113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48</cp:revision>
  <dcterms:modified xsi:type="dcterms:W3CDTF">2020-06-02T14:39:32Z</dcterms:modified>
</cp:coreProperties>
</file>